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5" y="1484784"/>
            <a:ext cx="4248473" cy="3024336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Child,</a:t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b="1" dirty="0" err="1" smtClean="0"/>
              <a:t>Tadiwa</a:t>
            </a:r>
            <a:endParaRPr lang="en-AU" b="1" dirty="0"/>
          </a:p>
        </p:txBody>
      </p:sp>
      <p:pic>
        <p:nvPicPr>
          <p:cNvPr id="4" name="Content Placeholder 3" descr="TADIWA CHINAKA 2 (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892493" y="1948267"/>
            <a:ext cx="5313325" cy="3090215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1856"/>
          </a:xfrm>
          <a:prstGeom prst="rect">
            <a:avLst/>
          </a:prstGeom>
        </p:spPr>
      </p:pic>
      <p:pic>
        <p:nvPicPr>
          <p:cNvPr id="29" name="Picture 28" descr="TADIWA CHINAKA 2 (2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643" y="0"/>
            <a:ext cx="3671375" cy="275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712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3854196" cy="6858000"/>
          </a:xfrm>
          <a:prstGeom prst="rect">
            <a:avLst/>
          </a:prstGeom>
        </p:spPr>
      </p:pic>
      <p:pic>
        <p:nvPicPr>
          <p:cNvPr id="5" name="Picture 4" descr="IMG_736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9"/>
          <a:stretch/>
        </p:blipFill>
        <p:spPr>
          <a:xfrm>
            <a:off x="4283968" y="5873"/>
            <a:ext cx="4644008" cy="6852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5816" y="0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badi MT Condensed Extra Bold"/>
                <a:cs typeface="Abadi MT Condensed Extra Bold"/>
              </a:rPr>
              <a:t>TREATS</a:t>
            </a:r>
            <a:endParaRPr lang="en-US" sz="4400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607203044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ids in schoo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6093296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badi MT Condensed Extra Bold"/>
                <a:cs typeface="Abadi MT Condensed Extra Bold"/>
              </a:rPr>
              <a:t>Kids in school</a:t>
            </a:r>
            <a:endParaRPr lang="en-US" sz="4400" dirty="0">
              <a:solidFill>
                <a:schemeClr val="bg1"/>
              </a:solidFill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076900047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6" name="Picture 5" descr="TADIWA CHINAK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162805" y="1877756"/>
            <a:ext cx="4464496" cy="382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</a:t>
            </a:r>
            <a:r>
              <a:rPr lang="en-AU" dirty="0" err="1" smtClean="0"/>
              <a:t>Tadiwa’s</a:t>
            </a:r>
            <a:r>
              <a:rPr lang="en-AU" dirty="0" smtClean="0"/>
              <a:t> life!</a:t>
            </a:r>
            <a:endParaRPr lang="en-AU" dirty="0"/>
          </a:p>
        </p:txBody>
      </p:sp>
      <p:pic>
        <p:nvPicPr>
          <p:cNvPr id="5" name="Picture 4" descr="TADIWA CHINAKA 2 (2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844824"/>
            <a:ext cx="5832648" cy="437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628800"/>
            <a:ext cx="3312368" cy="2664296"/>
          </a:xfrm>
        </p:spPr>
        <p:txBody>
          <a:bodyPr>
            <a:normAutofit/>
          </a:bodyPr>
          <a:lstStyle/>
          <a:p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this week!</a:t>
            </a:r>
            <a:endParaRPr lang="en-AU" dirty="0"/>
          </a:p>
        </p:txBody>
      </p:sp>
      <p:pic>
        <p:nvPicPr>
          <p:cNvPr id="5" name="Picture 4" descr="TADIWA CHINAKA 2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38449" y="1618236"/>
            <a:ext cx="5100061" cy="382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1813</TotalTime>
  <Words>32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Child,  Tadiwa</vt:lpstr>
      <vt:lpstr>Building a future for children in Zimbabwe</vt:lpstr>
      <vt:lpstr>PowerPoint Presentation</vt:lpstr>
      <vt:lpstr>PowerPoint Presentation</vt:lpstr>
      <vt:lpstr>PowerPoint Presentation</vt:lpstr>
      <vt:lpstr>How have you helped this week?</vt:lpstr>
      <vt:lpstr>You are making a difference in Tadiwa’s life!</vt:lpstr>
      <vt:lpstr>Pray for Tadiwa 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48</cp:revision>
  <dcterms:created xsi:type="dcterms:W3CDTF">2014-03-23T21:36:37Z</dcterms:created>
  <dcterms:modified xsi:type="dcterms:W3CDTF">2015-08-23T12:55:55Z</dcterms:modified>
</cp:coreProperties>
</file>